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3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2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5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6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8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9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295E-36FB-CE42-B86D-2F1EE325AB6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B6D2-23F8-8646-9469-6F18C29E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50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 /><Relationship Id="rId3" Type="http://schemas.openxmlformats.org/officeDocument/2006/relationships/image" Target="../media/image2.JPG" /><Relationship Id="rId7" Type="http://schemas.openxmlformats.org/officeDocument/2006/relationships/image" Target="../media/image6.JPG" /><Relationship Id="rId12" Type="http://schemas.openxmlformats.org/officeDocument/2006/relationships/image" Target="../media/image11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G" /><Relationship Id="rId11" Type="http://schemas.openxmlformats.org/officeDocument/2006/relationships/image" Target="../media/image10.JPG" /><Relationship Id="rId5" Type="http://schemas.openxmlformats.org/officeDocument/2006/relationships/image" Target="../media/image4.JPG" /><Relationship Id="rId10" Type="http://schemas.openxmlformats.org/officeDocument/2006/relationships/image" Target="../media/image9.JPG" /><Relationship Id="rId4" Type="http://schemas.openxmlformats.org/officeDocument/2006/relationships/image" Target="../media/image3.JPG" /><Relationship Id="rId9" Type="http://schemas.openxmlformats.org/officeDocument/2006/relationships/image" Target="../media/image8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F6D090-ACAA-AB40-88AE-0A6A0FE12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"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6" name="Picture 5" descr="A picture containing text, monitor, indoor, coffee maker&#10;&#10;Description automatically generated">
            <a:extLst>
              <a:ext uri="{FF2B5EF4-FFF2-40B4-BE49-F238E27FC236}">
                <a16:creationId xmlns:a16="http://schemas.microsoft.com/office/drawing/2014/main" id="{5875AA62-C3E1-8D41-832F-89474CCAF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2" t="2680" r="3876" b="2143"/>
          <a:stretch/>
        </p:blipFill>
        <p:spPr>
          <a:xfrm>
            <a:off x="6096001" y="0"/>
            <a:ext cx="2476500" cy="203544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3387BCA-1187-844A-8552-11976F103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446" y="116164"/>
            <a:ext cx="1262061" cy="2028071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1F6BAF5-06BC-6641-8C7B-6C20AE16E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638" y="7378"/>
            <a:ext cx="1543049" cy="206456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1DDE5A8-0E18-FB43-934B-B8D5AD0F2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3222" y="4469517"/>
            <a:ext cx="1385888" cy="1932544"/>
          </a:xfrm>
          <a:prstGeom prst="rect">
            <a:avLst/>
          </a:prstGeom>
        </p:spPr>
      </p:pic>
      <p:pic>
        <p:nvPicPr>
          <p:cNvPr id="16" name="Picture 15" descr="A picture containing text, water, sky, outdoor&#10;&#10;Description automatically generated">
            <a:extLst>
              <a:ext uri="{FF2B5EF4-FFF2-40B4-BE49-F238E27FC236}">
                <a16:creationId xmlns:a16="http://schemas.microsoft.com/office/drawing/2014/main" id="{7BF2B4B0-D94E-844A-B63B-23313DD1F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234" y="2601183"/>
            <a:ext cx="2099988" cy="1175815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F6E89F-A547-4B4F-8549-C7B56176C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5310" y="2294295"/>
            <a:ext cx="1847849" cy="1201131"/>
          </a:xfrm>
          <a:prstGeom prst="rect">
            <a:avLst/>
          </a:prstGeom>
        </p:spPr>
      </p:pic>
      <p:pic>
        <p:nvPicPr>
          <p:cNvPr id="20" name="Picture 19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2E53ABCD-45A5-8643-9DA8-BAFD9268F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2570" y="4178028"/>
            <a:ext cx="1907117" cy="1922193"/>
          </a:xfrm>
          <a:prstGeom prst="rect">
            <a:avLst/>
          </a:prstGeom>
        </p:spPr>
      </p:pic>
      <p:pic>
        <p:nvPicPr>
          <p:cNvPr id="22" name="Picture 21" descr="A whale jumping out of the water&#10;&#10;Description automatically generated with medium confidence">
            <a:extLst>
              <a:ext uri="{FF2B5EF4-FFF2-40B4-BE49-F238E27FC236}">
                <a16:creationId xmlns:a16="http://schemas.microsoft.com/office/drawing/2014/main" id="{39AEEABC-CD6E-6541-BB7A-602B97E479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5810" y="5770701"/>
            <a:ext cx="1528763" cy="10110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6F02F3-1317-304A-980C-CF34466614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1798" y="2375270"/>
            <a:ext cx="1030564" cy="1565009"/>
          </a:xfrm>
          <a:prstGeom prst="rect">
            <a:avLst/>
          </a:prstGeom>
        </p:spPr>
      </p:pic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97C5E4DF-CBE9-9048-A1DD-E600BFA87A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6076" y="3585919"/>
            <a:ext cx="1714245" cy="20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71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 Sahil</dc:creator>
  <cp:lastModifiedBy>Parshotam Gera</cp:lastModifiedBy>
  <cp:revision>4</cp:revision>
  <dcterms:created xsi:type="dcterms:W3CDTF">2021-11-18T07:20:40Z</dcterms:created>
  <dcterms:modified xsi:type="dcterms:W3CDTF">2022-12-14T00:10:43Z</dcterms:modified>
</cp:coreProperties>
</file>